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ultapublicamx.plataformadetransparencia.org.mx/vut-web/faces/view/consultaPublica.xhtml#tarjetaInformativ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1029533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381" y="2234242"/>
            <a:ext cx="7222524" cy="3594225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s-MX" sz="2400" dirty="0">
                <a:latin typeface="Arial Rounded MT Bold" panose="020F0704030504030204" pitchFamily="34" charset="0"/>
              </a:rPr>
              <a:t>El Instituto Electoral de Coahuila pone a su disposición el enlace a través del cual podrá acceder a la información </a:t>
            </a:r>
            <a:r>
              <a:rPr lang="es-ES" sz="2400" dirty="0">
                <a:latin typeface="Arial Rounded MT Bold" panose="020F0704030504030204" pitchFamily="34" charset="0"/>
              </a:rPr>
              <a:t>de los ingresos recibidos por cualquier concepto señalando el nombre de las personas responsables de recibirlos, administrarlos y ejercerlos, así como su destino;</a:t>
            </a:r>
            <a:r>
              <a:rPr lang="es-MX" sz="2400" dirty="0">
                <a:latin typeface="Arial Rounded MT Bold" panose="020F0704030504030204" pitchFamily="34" charset="0"/>
              </a:rPr>
              <a:t>, según lo establece el Articulo 65, Fracción XLI, de la </a:t>
            </a:r>
            <a:r>
              <a:rPr lang="es-ES" sz="2400" dirty="0">
                <a:latin typeface="Arial Rounded MT Bold" panose="020F0704030504030204" pitchFamily="34" charset="0"/>
              </a:rPr>
              <a:t>Ley General de Trasparencia y Acceso a la Información Pública</a:t>
            </a:r>
            <a:r>
              <a:rPr lang="es-MX" sz="2400" dirty="0">
                <a:latin typeface="Arial Rounded MT Bold" panose="020F0704030504030204" pitchFamily="34" charset="0"/>
              </a:rPr>
              <a:t>:</a:t>
            </a:r>
          </a:p>
          <a:p>
            <a:pPr algn="just">
              <a:lnSpc>
                <a:spcPct val="200000"/>
              </a:lnSpc>
            </a:pPr>
            <a:r>
              <a:rPr lang="es-MX" sz="2400" u="sng" dirty="0">
                <a:solidFill>
                  <a:srgbClr val="0070C0"/>
                </a:solidFill>
                <a:latin typeface="Arial Rounded MT Bold" panose="020F0704030504030204" pitchFamily="34" charset="0"/>
                <a:hlinkClick r:id="rId3"/>
              </a:rPr>
              <a:t>https://consultapublicamx.plataformadetransparencia.org.mx/vut-web/faces/view/consultaPublica.xhtml#tarjetaInformativa</a:t>
            </a:r>
            <a:endParaRPr lang="es-MX" sz="24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970234"/>
            <a:ext cx="323490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Articulo 65 </a:t>
            </a:r>
          </a:p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Fracción XLI</a:t>
            </a:r>
          </a:p>
          <a:p>
            <a:pPr algn="ctr"/>
            <a:r>
              <a:rPr lang="es-ES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Ingresos recibidos por cualquier concepto</a:t>
            </a:r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7FD4F56-8867-1405-AD1F-7FCA30D5B33E}"/>
              </a:ext>
            </a:extLst>
          </p:cNvPr>
          <p:cNvGrpSpPr/>
          <p:nvPr/>
        </p:nvGrpSpPr>
        <p:grpSpPr>
          <a:xfrm>
            <a:off x="5143002" y="75779"/>
            <a:ext cx="2687561" cy="1521913"/>
            <a:chOff x="5515535" y="242034"/>
            <a:chExt cx="2687561" cy="1521913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429CE9A3-3988-2867-53A5-D36541826C8B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agosto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2856B02F-A93F-3700-6A16-6EC75DEEDE88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CCBAED4C-4B73-282A-84EE-8887050381D4}"/>
                </a:ext>
              </a:extLst>
            </p:cNvPr>
            <p:cNvSpPr/>
            <p:nvPr/>
          </p:nvSpPr>
          <p:spPr>
            <a:xfrm>
              <a:off x="5515535" y="589077"/>
              <a:ext cx="188397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</a:t>
              </a:r>
              <a:r>
                <a:rPr lang="es-MX" sz="1200" b="1" dirty="0">
                  <a:solidFill>
                    <a:srgbClr val="8E5D95"/>
                  </a:solidFill>
                </a:rPr>
                <a:t>31 de agosto </a:t>
              </a:r>
              <a:r>
                <a:rPr lang="es-ES" sz="1200" b="1" dirty="0">
                  <a:solidFill>
                    <a:srgbClr val="8E5D95"/>
                  </a:solidFill>
                </a:rPr>
                <a:t>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149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Dayba Alvarado</cp:lastModifiedBy>
  <cp:revision>99</cp:revision>
  <dcterms:created xsi:type="dcterms:W3CDTF">2018-06-12T17:38:37Z</dcterms:created>
  <dcterms:modified xsi:type="dcterms:W3CDTF">2025-09-03T20:49:56Z</dcterms:modified>
</cp:coreProperties>
</file>